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44E097-2887-4E3B-8C76-5F05A62F367D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2280FB-B0EE-4DAC-BB11-39D5361CBC4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959898"/>
              </p:ext>
            </p:extLst>
          </p:nvPr>
        </p:nvGraphicFramePr>
        <p:xfrm>
          <a:off x="-27709" y="13855"/>
          <a:ext cx="60960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Me/M’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/T’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 (familiar)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Le/La/L’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Him/Her/It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</a:t>
                      </a:r>
                      <a:r>
                        <a:rPr lang="en-US" dirty="0" err="1" smtClean="0"/>
                        <a:t>him/Her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you (polite)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3048000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Direct object pronouns replace the people or things that receive the action of the verb in a sentence.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Indirect object pronouns replace the people in a sentence to/for whom the action of the verb occurs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Both go in front of the verb.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smtClean="0">
                <a:solidFill>
                  <a:schemeClr val="bg1"/>
                </a:solidFill>
              </a:rPr>
              <a:t>Present                                                                  </a:t>
            </a:r>
            <a:r>
              <a:rPr lang="en-US" dirty="0" err="1" smtClean="0">
                <a:solidFill>
                  <a:schemeClr val="bg1"/>
                </a:solidFill>
              </a:rPr>
              <a:t>Passe</a:t>
            </a:r>
            <a:r>
              <a:rPr lang="en-US" dirty="0" smtClean="0">
                <a:solidFill>
                  <a:schemeClr val="bg1"/>
                </a:solidFill>
              </a:rPr>
              <a:t> compose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Je la </a:t>
            </a:r>
            <a:r>
              <a:rPr lang="en-US" dirty="0" err="1" smtClean="0">
                <a:solidFill>
                  <a:schemeClr val="bg1"/>
                </a:solidFill>
              </a:rPr>
              <a:t>regarde</a:t>
            </a:r>
            <a:r>
              <a:rPr lang="en-US" dirty="0" smtClean="0">
                <a:solidFill>
                  <a:schemeClr val="bg1"/>
                </a:solidFill>
              </a:rPr>
              <a:t>			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Nous les </a:t>
            </a:r>
            <a:r>
              <a:rPr lang="en-US" dirty="0" err="1" smtClean="0">
                <a:solidFill>
                  <a:schemeClr val="bg1"/>
                </a:solidFill>
              </a:rPr>
              <a:t>avons</a:t>
            </a:r>
            <a:r>
              <a:rPr lang="en-US" dirty="0" smtClean="0">
                <a:solidFill>
                  <a:schemeClr val="bg1"/>
                </a:solidFill>
              </a:rPr>
              <a:t> finis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Elle </a:t>
            </a:r>
            <a:r>
              <a:rPr lang="en-US" dirty="0" err="1" smtClean="0">
                <a:solidFill>
                  <a:schemeClr val="bg1"/>
                </a:solidFill>
              </a:rPr>
              <a:t>lui</a:t>
            </a:r>
            <a:r>
              <a:rPr lang="en-US" dirty="0" smtClean="0">
                <a:solidFill>
                  <a:schemeClr val="bg1"/>
                </a:solidFill>
              </a:rPr>
              <a:t>  			                              </a:t>
            </a:r>
            <a:r>
              <a:rPr lang="en-US" dirty="0" err="1" smtClean="0">
                <a:solidFill>
                  <a:schemeClr val="bg1"/>
                </a:solidFill>
              </a:rPr>
              <a:t>Vous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lui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avez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envoye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lettre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Imparfait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le </a:t>
            </a:r>
            <a:r>
              <a:rPr lang="en-US" dirty="0" err="1" smtClean="0">
                <a:solidFill>
                  <a:schemeClr val="bg1"/>
                </a:solidFill>
              </a:rPr>
              <a:t>mangeais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Je </a:t>
            </a:r>
            <a:r>
              <a:rPr lang="en-US" dirty="0" err="1" smtClean="0">
                <a:solidFill>
                  <a:schemeClr val="bg1"/>
                </a:solidFill>
              </a:rPr>
              <a:t>lui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disais</a:t>
            </a:r>
            <a:r>
              <a:rPr lang="en-US" dirty="0" smtClean="0">
                <a:solidFill>
                  <a:schemeClr val="bg1"/>
                </a:solidFill>
              </a:rPr>
              <a:t> bonjour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8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92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4</cp:revision>
  <dcterms:created xsi:type="dcterms:W3CDTF">2013-01-29T16:12:28Z</dcterms:created>
  <dcterms:modified xsi:type="dcterms:W3CDTF">2013-01-30T17:12:25Z</dcterms:modified>
</cp:coreProperties>
</file>